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223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A4449-5C20-4191-B3BD-2E573374C112}" type="datetimeFigureOut">
              <a:rPr kumimoji="1" lang="ja-JP" altLang="en-US" smtClean="0"/>
              <a:t>2023/4/7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6D5CF-81C4-4DEF-96E0-E5577F030C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2023/4/7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57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2023/4/7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2381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2023/4/7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81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2023/4/7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9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2023/4/7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384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2023/4/7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22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2023/4/7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572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2023/4/7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954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2023/4/7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99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2023/4/7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807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2023/4/7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1330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1C93B-FED2-47E4-A720-0F18E037278F}" type="datetimeFigureOut">
              <a:rPr kumimoji="1" lang="ja-JP" altLang="en-US" smtClean="0"/>
              <a:pPr/>
              <a:t>2023/4/7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60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55958" y="764704"/>
            <a:ext cx="43880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ja-JP" altLang="en-US" sz="1400" dirty="0">
                <a:solidFill>
                  <a:prstClr val="black"/>
                </a:solidFill>
              </a:rPr>
              <a:t>熊本県経営者協会では、会員の皆様の人事・労務・メンタルヘルス等のご相談を受けています。お気軽にどうぞ。</a:t>
            </a:r>
            <a:endParaRPr lang="en-US" altLang="ja-JP" sz="1400" dirty="0">
              <a:solidFill>
                <a:prstClr val="black"/>
              </a:solidFill>
            </a:endParaRPr>
          </a:p>
          <a:p>
            <a:pPr lvl="0"/>
            <a:r>
              <a:rPr lang="ja-JP" altLang="en-US" sz="1400" dirty="0">
                <a:solidFill>
                  <a:prstClr val="black"/>
                </a:solidFill>
              </a:rPr>
              <a:t>　もちろん、費用は要りません。次の弁護士・社会保険労務士にご協力をいただいています。</a:t>
            </a:r>
            <a:endParaRPr lang="en-US" altLang="ja-JP" sz="1400" dirty="0">
              <a:solidFill>
                <a:prstClr val="black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739016" y="5733256"/>
            <a:ext cx="280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solidFill>
                  <a:prstClr val="black"/>
                </a:solidFill>
              </a:rPr>
              <a:t>　熊本県経営者協会</a:t>
            </a:r>
            <a:endParaRPr lang="en-US" altLang="ja-JP" sz="1200" dirty="0">
              <a:solidFill>
                <a:prstClr val="black"/>
              </a:solidFill>
            </a:endParaRPr>
          </a:p>
          <a:p>
            <a:r>
              <a:rPr lang="ja-JP" altLang="en-US" sz="1200" dirty="0">
                <a:solidFill>
                  <a:prstClr val="black"/>
                </a:solidFill>
              </a:rPr>
              <a:t>　　　</a:t>
            </a:r>
            <a:r>
              <a:rPr lang="en-US" altLang="ja-JP" sz="1200" dirty="0">
                <a:solidFill>
                  <a:prstClr val="black"/>
                </a:solidFill>
              </a:rPr>
              <a:t>tel:096-352-0419  </a:t>
            </a:r>
          </a:p>
          <a:p>
            <a:r>
              <a:rPr lang="ja-JP" altLang="en-US" sz="1200" dirty="0">
                <a:solidFill>
                  <a:prstClr val="black"/>
                </a:solidFill>
              </a:rPr>
              <a:t>　　　</a:t>
            </a:r>
            <a:r>
              <a:rPr lang="en-US" altLang="ja-JP" sz="1200" dirty="0">
                <a:solidFill>
                  <a:prstClr val="black"/>
                </a:solidFill>
              </a:rPr>
              <a:t>fax:096-359-2806  </a:t>
            </a:r>
          </a:p>
          <a:p>
            <a:r>
              <a:rPr lang="ja-JP" altLang="en-US" sz="1200" dirty="0">
                <a:solidFill>
                  <a:prstClr val="black"/>
                </a:solidFill>
              </a:rPr>
              <a:t>　　　</a:t>
            </a:r>
            <a:r>
              <a:rPr lang="en-US" altLang="ja-JP" sz="1200" dirty="0" err="1">
                <a:solidFill>
                  <a:prstClr val="black"/>
                </a:solidFill>
              </a:rPr>
              <a:t>mail:jimukyoku@kumamotokeikyo.jp</a:t>
            </a:r>
            <a:endParaRPr lang="ja-JP" altLang="en-US" dirty="0"/>
          </a:p>
        </p:txBody>
      </p:sp>
      <p:sp>
        <p:nvSpPr>
          <p:cNvPr id="12" name="Rectangle 66"/>
          <p:cNvSpPr>
            <a:spLocks noChangeArrowheads="1"/>
          </p:cNvSpPr>
          <p:nvPr/>
        </p:nvSpPr>
        <p:spPr bwMode="auto">
          <a:xfrm>
            <a:off x="183950" y="4798975"/>
            <a:ext cx="45320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700" algn="l"/>
              </a:tabLst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１、まず、経協にご連絡ください。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700" algn="l"/>
              </a:tabLst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２、その内容により、団体・回答者を選定し、経協からご連絡します。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700" algn="l"/>
              </a:tabLst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３、</a:t>
            </a:r>
            <a:r>
              <a:rPr kumimoji="0" lang="ja-JP" altLang="en-US" sz="1200" kern="0" dirty="0">
                <a:solidFill>
                  <a:sysClr val="windowText" lastClr="000000"/>
                </a:solidFill>
              </a:rPr>
              <a:t>回答者へ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直接ご相談ください。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700" algn="l"/>
              </a:tabLst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４、問題解決！</a:t>
            </a:r>
            <a:endParaRPr kumimoji="0" lang="ja-JP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53" name="図 1" descr="MC900240717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47" y="2117240"/>
            <a:ext cx="1226737" cy="93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図 2" descr="MC900088866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172" y="2102348"/>
            <a:ext cx="1197355" cy="95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図 3" descr="MC900445442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075" y="3636211"/>
            <a:ext cx="6762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4"/>
          <p:cNvSpPr txBox="1">
            <a:spLocks noChangeArrowheads="1"/>
          </p:cNvSpPr>
          <p:nvPr/>
        </p:nvSpPr>
        <p:spPr bwMode="auto">
          <a:xfrm>
            <a:off x="3052313" y="3047596"/>
            <a:ext cx="1647325" cy="434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itchFamily="49" charset="-128"/>
                <a:ea typeface="ＭＳ ゴシック" pitchFamily="49" charset="-128"/>
                <a:cs typeface="Times New Roman" pitchFamily="18" charset="0"/>
              </a:rPr>
              <a:t>経営側弁護士（経営法曹会議）</a:t>
            </a:r>
            <a:endParaRPr kumimoji="1" lang="ja-JP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itchFamily="49" charset="-128"/>
                <a:ea typeface="ＭＳ ゴシック" pitchFamily="49" charset="-128"/>
                <a:cs typeface="Times New Roman" pitchFamily="18" charset="0"/>
              </a:rPr>
              <a:t>熊本県社会保険労務士会</a:t>
            </a:r>
            <a:endParaRPr kumimoji="1" lang="en-US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ＭＳ ゴシック" pitchFamily="49" charset="-128"/>
              <a:ea typeface="ＭＳ ゴシック" pitchFamily="49" charset="-128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800" dirty="0">
                <a:latin typeface="ＭＳ ゴシック" pitchFamily="49" charset="-128"/>
                <a:ea typeface="ＭＳ ゴシック" pitchFamily="49" charset="-128"/>
                <a:cs typeface="Times New Roman" pitchFamily="18" charset="0"/>
              </a:rPr>
              <a:t>熊本産業保健総合支援センター</a:t>
            </a:r>
            <a:endParaRPr kumimoji="1" lang="ja-JP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6" name="左右矢印 15"/>
          <p:cNvSpPr/>
          <p:nvPr/>
        </p:nvSpPr>
        <p:spPr>
          <a:xfrm rot="2244837">
            <a:off x="1074365" y="3719409"/>
            <a:ext cx="899160" cy="321310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17" name="左右矢印 16"/>
          <p:cNvSpPr/>
          <p:nvPr/>
        </p:nvSpPr>
        <p:spPr>
          <a:xfrm rot="8712611">
            <a:off x="2842758" y="3708385"/>
            <a:ext cx="876416" cy="354048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18" name="左右矢印 17"/>
          <p:cNvSpPr/>
          <p:nvPr/>
        </p:nvSpPr>
        <p:spPr>
          <a:xfrm>
            <a:off x="1959739" y="2524491"/>
            <a:ext cx="915640" cy="321310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13181" y="188640"/>
            <a:ext cx="81324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Times New Roman" pitchFamily="18" charset="0"/>
              </a:rPr>
              <a:t>人事・労務問題の解決に経協がお手伝いします！</a:t>
            </a:r>
            <a:endParaRPr kumimoji="1" lang="ja-JP" altLang="ja-JP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4438" y="42836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0" y="1438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" pitchFamily="18" charset="0"/>
              <a:ea typeface="ＭＳ 明朝" pitchFamily="17" charset="-128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　　　　　　　　　　　　　　　　　　　　　　</a:t>
            </a:r>
            <a:endParaRPr kumimoji="1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2562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1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rPr>
            </a:br>
            <a:endParaRPr kumimoji="1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1912743" y="4583530"/>
            <a:ext cx="100540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itchFamily="49" charset="-128"/>
                <a:ea typeface="ＭＳ ゴシック" pitchFamily="49" charset="-128"/>
                <a:cs typeface="Times New Roman" pitchFamily="18" charset="0"/>
              </a:rPr>
              <a:t>熊本県経営者協会</a:t>
            </a:r>
            <a:endParaRPr kumimoji="1" lang="ja-JP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6" name="テキスト ボックス 4"/>
          <p:cNvSpPr txBox="1">
            <a:spLocks noChangeArrowheads="1"/>
          </p:cNvSpPr>
          <p:nvPr/>
        </p:nvSpPr>
        <p:spPr bwMode="auto">
          <a:xfrm>
            <a:off x="813242" y="3156610"/>
            <a:ext cx="812530" cy="23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rPr>
              <a:t>会員社さま</a:t>
            </a:r>
            <a:endParaRPr kumimoji="1" lang="ja-JP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864526"/>
              </p:ext>
            </p:extLst>
          </p:nvPr>
        </p:nvGraphicFramePr>
        <p:xfrm>
          <a:off x="4646939" y="774824"/>
          <a:ext cx="4164546" cy="5774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5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6548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弁護士名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事務所所在地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伊山　俊太郎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熊本市中央区水前寺６</a:t>
                      </a:r>
                      <a:r>
                        <a:rPr lang="en-US" alt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‐</a:t>
                      </a: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</a:t>
                      </a:r>
                      <a:r>
                        <a:rPr lang="en-US" alt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‐</a:t>
                      </a: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３８　ヨネザワ本店ビル２階</a:t>
                      </a:r>
                      <a:endParaRPr lang="en-US" alt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（山下法律事務所）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荻迫　光洋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宇土市松山町４６２７－１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（荻迫法律事務所）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斉藤　修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熊本市中央区草葉町２－２７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（柴田・斉藤・山野法律事務所）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坂本　達彦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熊本市中央区渡鹿</a:t>
                      </a:r>
                      <a:r>
                        <a:rPr 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1-14-3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（坂本邦彦法律事務所）</a:t>
                      </a: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猿渡　健司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熊本市中央区大江３－１－３６　内田ビル５０１号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（猿渡健司法律事務所）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柴田　憲保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熊本市中央区草葉町２－２７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（柴田・斉藤・山野法律事務所）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塚本　晃大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熊本市中央区京町１</a:t>
                      </a:r>
                      <a:r>
                        <a:rPr lang="en-US" alt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‐</a:t>
                      </a: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</a:t>
                      </a:r>
                      <a:r>
                        <a:rPr lang="en-US" alt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‐</a:t>
                      </a: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２２　ビュークレスト京町６０２</a:t>
                      </a:r>
                      <a:endParaRPr lang="en-US" alt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（塚本晃大法律事務所）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野上　昂太郎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900" kern="1200" dirty="0"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熊本市中央区草葉町２－２７</a:t>
                      </a:r>
                      <a:br>
                        <a:rPr kumimoji="1" lang="en-US" altLang="ja-JP" sz="900" kern="1200" dirty="0"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</a:br>
                      <a:r>
                        <a:rPr kumimoji="1" lang="ja-JP" altLang="ja-JP" sz="900" kern="1200" dirty="0"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（柴田・斉藤・山野法律事務所）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594470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　健一郎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熊本市中央区城東町２－１２　３</a:t>
                      </a:r>
                      <a:r>
                        <a:rPr kumimoji="1" lang="en-US" alt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F</a:t>
                      </a:r>
                      <a:br>
                        <a:rPr kumimoji="1" lang="en-US" alt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alt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（東法律事務所）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室屋　隼人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熊本市中央区山崎町</a:t>
                      </a:r>
                      <a:r>
                        <a:rPr 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66</a:t>
                      </a: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番</a:t>
                      </a:r>
                      <a:r>
                        <a:rPr 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熊本中央ビル４階</a:t>
                      </a:r>
                    </a:p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kumimoji="1" lang="ja-JP" altLang="ja-JP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熊本慶徳法律事務所</a:t>
                      </a: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森枝　大輔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熊本市中央区練兵町８８－３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（宮田総合法律事務所）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森髙　啓喜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熊本市中央区細工町１</a:t>
                      </a:r>
                      <a: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５１　スコーレビル３階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（森髙・吉見法律事務所）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山野　史寛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熊本市中央区草葉町２－２７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（柴田・斉藤・山野法律事務所）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吉見　仁宏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熊本市中央区細工町１</a:t>
                      </a:r>
                      <a: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５１　スコーレビル３階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（森髙・吉見法律事務所）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和田　明大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altLang="ja-JP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熊本市中央区京町本</a:t>
                      </a:r>
                      <a:r>
                        <a:rPr kumimoji="1" lang="ja-JP" altLang="en-US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丁</a:t>
                      </a:r>
                      <a:r>
                        <a:rPr kumimoji="1" lang="ja-JP" altLang="ja-JP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７－２７－１</a:t>
                      </a:r>
                      <a:endParaRPr lang="en-US" alt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（和田法律事務所）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2835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438C514C-18E3-F451-CC9F-742357C926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451421"/>
              </p:ext>
            </p:extLst>
          </p:nvPr>
        </p:nvGraphicFramePr>
        <p:xfrm>
          <a:off x="251519" y="116636"/>
          <a:ext cx="8640961" cy="66247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1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55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83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社会保険労務士名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　務　所　名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事務所所在地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穴井　隆二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穴井りゅうじ社会保険労務士事務所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熊本市南区八幡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6-7-43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荒木　めぐみ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元田社会保険労務士事務所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上益城郡嘉島町鯰</a:t>
                      </a:r>
                      <a:r>
                        <a:rPr lang="en-US" altLang="zh-TW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1599-3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952800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衛藤　和彦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衛藤社会保険労務士事務所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合志市豊岡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2030-37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大下　史朗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大下社会保険労務士事務所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熊本市中央区水前寺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丁目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27-20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神水恵比須ビル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09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荻生　清高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社会保険労務士　荻生労務研究所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熊本市中央区上通町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2-17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びぷれす熊日会館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7F 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びぷれすｲﾉﾍﾞｰｼｮﾝｽﾀｼﾞｵ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675231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小野原　浩子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小野原社会保険労務士事務所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熊本市西区春日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丁目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8-14-1401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808220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柏原　佳史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社会保険労務士法人 東京労務グループ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熊本市中央区水道町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9-29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497038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川浪　宏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社労士事務所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HIKARI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熊本市中央区上水前寺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丁目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4-5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佐伯　恵美子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さえき社会保険労務士事務所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熊本市中央区新屋敷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丁目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12-16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法務ﾋﾞﾙ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301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下城　誠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下城社会保険労務士事務所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八代市新地町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858-2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田口　憲介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たぐちけんすけ社会保険労務士事務所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熊本市中央区川端町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2-2-310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竹永　文夫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竹永社会保険労務士事務所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熊本市北区武蔵ヶ丘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丁目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5-17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　ﾌｪﾝﾃ武蔵ヶ丘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401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田中　翔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田中労働法務事務所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菊池市片角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170-4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873565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田畑　和佳子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ユース社会保険労務士法人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熊本市中央区京町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丁目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14-33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京町観音坂ﾋﾞﾙ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2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階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多武　精一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多武精一社会保険労務士事務所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上益城郡御船町高木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2095-10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698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塘　賢三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とも社会保険労務士事務所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熊本市中央区八王寺町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30-1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　メインプレイス熊本南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3F-C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129413"/>
                  </a:ext>
                </a:extLst>
              </a:tr>
              <a:tr h="26698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中尾　潤一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中尾社会保険労務士事務所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熊本市北区池田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丁目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8-7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595986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原田　明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原田社会保険労務士事務所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熊本市中央区本荘町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725-1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KPⅢ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ﾋﾞﾙ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2F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370229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平木　邦昭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平木社会保険労務士事務所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熊本市西区池上町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1149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前田　順子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前田社会保険労務士事務所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合志市須屋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1733-33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村上　直己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村上直己社会保険労務士事務所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熊本市中央区黒髪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丁目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11-14 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ﾛﾏﾈｽｸ黒髪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501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号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91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森澤　里美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森澤社会保険労務士事務所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荒尾市菰屋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1085</a:t>
                      </a:r>
                      <a:endParaRPr lang="en-US" altLang="zh-TW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444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925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722</Words>
  <Application>Microsoft Office PowerPoint</Application>
  <PresentationFormat>画面に合わせる (4:3)</PresentationFormat>
  <Paragraphs>148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HG丸ｺﾞｼｯｸM-PRO</vt:lpstr>
      <vt:lpstr>ＭＳ Ｐゴシック</vt:lpstr>
      <vt:lpstr>ＭＳ ゴシック</vt:lpstr>
      <vt:lpstr>Arial</vt:lpstr>
      <vt:lpstr>Calibri</vt:lpstr>
      <vt:lpstr>Century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nakagawa</dc:creator>
  <cp:lastModifiedBy>murashima kei</cp:lastModifiedBy>
  <cp:revision>74</cp:revision>
  <cp:lastPrinted>2023-04-07T01:57:15Z</cp:lastPrinted>
  <dcterms:created xsi:type="dcterms:W3CDTF">2012-04-21T06:25:20Z</dcterms:created>
  <dcterms:modified xsi:type="dcterms:W3CDTF">2023-04-07T01:58:10Z</dcterms:modified>
</cp:coreProperties>
</file>